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9"/>
  </p:notesMasterIdLst>
  <p:sldIdLst>
    <p:sldId id="256" r:id="rId2"/>
    <p:sldId id="257" r:id="rId3"/>
    <p:sldId id="258" r:id="rId4"/>
    <p:sldId id="263" r:id="rId5"/>
    <p:sldId id="264" r:id="rId6"/>
    <p:sldId id="261" r:id="rId7"/>
    <p:sldId id="262"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98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5f61e1cf2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5f61e1cf2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5f61e1cf2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5f61e1cf2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5f61e1cf2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5f61e1cf2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f61e1cf2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f61e1cf2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3360e9af9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3360e9af9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2"/>
          <p:cNvSpPr/>
          <p:nvPr/>
        </p:nvSpPr>
        <p:spPr>
          <a:xfrm>
            <a:off x="0" y="0"/>
            <a:ext cx="9144000" cy="5143500"/>
          </a:xfrm>
          <a:prstGeom prst="rect">
            <a:avLst/>
          </a:prstGeom>
          <a:solidFill>
            <a:srgbClr val="1A537A">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14225" y="970925"/>
            <a:ext cx="5403300" cy="20526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4800"/>
              <a:buNone/>
              <a:defRPr sz="4800">
                <a:solidFill>
                  <a:srgbClr val="FFFFFF"/>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a:endParaRPr/>
          </a:p>
        </p:txBody>
      </p:sp>
      <p:sp>
        <p:nvSpPr>
          <p:cNvPr id="13" name="Google Shape;13;p2"/>
          <p:cNvSpPr txBox="1">
            <a:spLocks noGrp="1"/>
          </p:cNvSpPr>
          <p:nvPr>
            <p:ph type="subTitle" idx="1"/>
          </p:nvPr>
        </p:nvSpPr>
        <p:spPr>
          <a:xfrm>
            <a:off x="305250" y="3150125"/>
            <a:ext cx="5403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4" name="Google Shape;14;p2"/>
          <p:cNvPicPr preferRelativeResize="0"/>
          <p:nvPr/>
        </p:nvPicPr>
        <p:blipFill rotWithShape="1">
          <a:blip r:embed="rId3">
            <a:alphaModFix/>
          </a:blip>
          <a:srcRect t="11607" b="10698"/>
          <a:stretch/>
        </p:blipFill>
        <p:spPr>
          <a:xfrm>
            <a:off x="5791846" y="1269521"/>
            <a:ext cx="3352151" cy="26044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p:nvPr/>
        </p:nvSpPr>
        <p:spPr>
          <a:xfrm>
            <a:off x="0" y="0"/>
            <a:ext cx="9144000" cy="5143500"/>
          </a:xfrm>
          <a:prstGeom prst="rect">
            <a:avLst/>
          </a:prstGeom>
          <a:solidFill>
            <a:srgbClr val="1A537A">
              <a:alpha val="73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a:endParaRPr/>
          </a:p>
        </p:txBody>
      </p:sp>
      <p:sp>
        <p:nvSpPr>
          <p:cNvPr id="18" name="Google Shape;18;p3"/>
          <p:cNvSpPr txBox="1">
            <a:spLocks noGrp="1"/>
          </p:cNvSpPr>
          <p:nvPr>
            <p:ph type="sldNum" idx="12"/>
          </p:nvPr>
        </p:nvSpPr>
        <p:spPr>
          <a:xfrm>
            <a:off x="8352650" y="4916400"/>
            <a:ext cx="746400" cy="2022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pic>
        <p:nvPicPr>
          <p:cNvPr id="19" name="Google Shape;19;p3"/>
          <p:cNvPicPr preferRelativeResize="0"/>
          <p:nvPr/>
        </p:nvPicPr>
        <p:blipFill rotWithShape="1">
          <a:blip r:embed="rId3">
            <a:alphaModFix/>
          </a:blip>
          <a:srcRect t="11607" b="10698"/>
          <a:stretch/>
        </p:blipFill>
        <p:spPr>
          <a:xfrm>
            <a:off x="7447125" y="101750"/>
            <a:ext cx="1620675" cy="125917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225" y="4891500"/>
            <a:ext cx="9144000" cy="252000"/>
          </a:xfrm>
          <a:prstGeom prst="rect">
            <a:avLst/>
          </a:prstGeom>
          <a:gradFill>
            <a:gsLst>
              <a:gs pos="0">
                <a:srgbClr val="1993B4"/>
              </a:gs>
              <a:gs pos="100000">
                <a:srgbClr val="0E104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152475"/>
            <a:ext cx="8520600" cy="3050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4" name="Google Shape;24;p4"/>
          <p:cNvSpPr txBox="1">
            <a:spLocks noGrp="1"/>
          </p:cNvSpPr>
          <p:nvPr>
            <p:ph type="sldNum" idx="12"/>
          </p:nvPr>
        </p:nvSpPr>
        <p:spPr>
          <a:xfrm>
            <a:off x="8638650" y="4892775"/>
            <a:ext cx="505200" cy="2520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4"/>
          <p:cNvPicPr preferRelativeResize="0"/>
          <p:nvPr/>
        </p:nvPicPr>
        <p:blipFill rotWithShape="1">
          <a:blip r:embed="rId2">
            <a:alphaModFix/>
          </a:blip>
          <a:srcRect b="29686"/>
          <a:stretch/>
        </p:blipFill>
        <p:spPr>
          <a:xfrm>
            <a:off x="8098487" y="4388236"/>
            <a:ext cx="959777" cy="4356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7"/>
          <p:cNvSpPr txBox="1">
            <a:spLocks noGrp="1"/>
          </p:cNvSpPr>
          <p:nvPr>
            <p:ph type="sldNum" idx="12"/>
          </p:nvPr>
        </p:nvSpPr>
        <p:spPr>
          <a:xfrm>
            <a:off x="8638650" y="4892775"/>
            <a:ext cx="505200" cy="252000"/>
          </a:xfrm>
          <a:prstGeom prst="rect">
            <a:avLst/>
          </a:prstGeom>
        </p:spPr>
        <p:txBody>
          <a:bodyPr spcFirstLastPara="1" wrap="square" lIns="91425" tIns="91425" rIns="91425" bIns="91425" anchor="ctr" anchorCtr="0">
            <a:noAutofit/>
          </a:bodyPr>
          <a:lstStyle>
            <a:lvl1pPr lvl="0" rtl="0">
              <a:buNone/>
              <a:defRPr>
                <a:solidFill>
                  <a:srgbClr val="1993B4"/>
                </a:solidFill>
              </a:defRPr>
            </a:lvl1pPr>
            <a:lvl2pPr lvl="1" rtl="0">
              <a:buNone/>
              <a:defRPr>
                <a:solidFill>
                  <a:srgbClr val="1993B4"/>
                </a:solidFill>
              </a:defRPr>
            </a:lvl2pPr>
            <a:lvl3pPr lvl="2" rtl="0">
              <a:buNone/>
              <a:defRPr>
                <a:solidFill>
                  <a:srgbClr val="1993B4"/>
                </a:solidFill>
              </a:defRPr>
            </a:lvl3pPr>
            <a:lvl4pPr lvl="3" rtl="0">
              <a:buNone/>
              <a:defRPr>
                <a:solidFill>
                  <a:srgbClr val="1993B4"/>
                </a:solidFill>
              </a:defRPr>
            </a:lvl4pPr>
            <a:lvl5pPr lvl="4" rtl="0">
              <a:buNone/>
              <a:defRPr>
                <a:solidFill>
                  <a:srgbClr val="1993B4"/>
                </a:solidFill>
              </a:defRPr>
            </a:lvl5pPr>
            <a:lvl6pPr lvl="5" rtl="0">
              <a:buNone/>
              <a:defRPr>
                <a:solidFill>
                  <a:srgbClr val="1993B4"/>
                </a:solidFill>
              </a:defRPr>
            </a:lvl6pPr>
            <a:lvl7pPr lvl="6" rtl="0">
              <a:buNone/>
              <a:defRPr>
                <a:solidFill>
                  <a:srgbClr val="1993B4"/>
                </a:solidFill>
              </a:defRPr>
            </a:lvl7pPr>
            <a:lvl8pPr lvl="7" rtl="0">
              <a:buNone/>
              <a:defRPr>
                <a:solidFill>
                  <a:srgbClr val="1993B4"/>
                </a:solidFill>
              </a:defRPr>
            </a:lvl8pPr>
            <a:lvl9pPr lvl="8" rtl="0">
              <a:buNone/>
              <a:defRPr>
                <a:solidFill>
                  <a:srgbClr val="1993B4"/>
                </a:solidFill>
              </a:defRPr>
            </a:lvl9pPr>
          </a:lstStyle>
          <a:p>
            <a:pPr marL="0" lvl="0" indent="0" algn="r" rtl="0">
              <a:spcBef>
                <a:spcPts val="0"/>
              </a:spcBef>
              <a:spcAft>
                <a:spcPts val="0"/>
              </a:spcAft>
              <a:buNone/>
            </a:pPr>
            <a:fld id="{00000000-1234-1234-1234-123412341234}" type="slidenum">
              <a:rPr lang="en"/>
              <a:t>‹#›</a:t>
            </a:fld>
            <a:endParaRPr/>
          </a:p>
        </p:txBody>
      </p:sp>
      <p:pic>
        <p:nvPicPr>
          <p:cNvPr id="40" name="Google Shape;40;p7"/>
          <p:cNvPicPr preferRelativeResize="0"/>
          <p:nvPr/>
        </p:nvPicPr>
        <p:blipFill rotWithShape="1">
          <a:blip r:embed="rId2">
            <a:alphaModFix/>
          </a:blip>
          <a:srcRect b="29686"/>
          <a:stretch/>
        </p:blipFill>
        <p:spPr>
          <a:xfrm>
            <a:off x="8098487" y="4388236"/>
            <a:ext cx="959777" cy="435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None/>
              <a:defRPr sz="2800">
                <a:solidFill>
                  <a:srgbClr val="434343"/>
                </a:solidFill>
              </a:defRPr>
            </a:lvl1pPr>
            <a:lvl2pPr lvl="1">
              <a:spcBef>
                <a:spcPts val="0"/>
              </a:spcBef>
              <a:spcAft>
                <a:spcPts val="0"/>
              </a:spcAft>
              <a:buClr>
                <a:srgbClr val="434343"/>
              </a:buClr>
              <a:buSzPts val="2800"/>
              <a:buNone/>
              <a:defRPr sz="2800">
                <a:solidFill>
                  <a:srgbClr val="434343"/>
                </a:solidFill>
              </a:defRPr>
            </a:lvl2pPr>
            <a:lvl3pPr lvl="2">
              <a:spcBef>
                <a:spcPts val="0"/>
              </a:spcBef>
              <a:spcAft>
                <a:spcPts val="0"/>
              </a:spcAft>
              <a:buClr>
                <a:srgbClr val="434343"/>
              </a:buClr>
              <a:buSzPts val="2800"/>
              <a:buNone/>
              <a:defRPr sz="2800">
                <a:solidFill>
                  <a:srgbClr val="434343"/>
                </a:solidFill>
              </a:defRPr>
            </a:lvl3pPr>
            <a:lvl4pPr lvl="3">
              <a:spcBef>
                <a:spcPts val="0"/>
              </a:spcBef>
              <a:spcAft>
                <a:spcPts val="0"/>
              </a:spcAft>
              <a:buClr>
                <a:srgbClr val="434343"/>
              </a:buClr>
              <a:buSzPts val="2800"/>
              <a:buNone/>
              <a:defRPr sz="2800">
                <a:solidFill>
                  <a:srgbClr val="434343"/>
                </a:solidFill>
              </a:defRPr>
            </a:lvl4pPr>
            <a:lvl5pPr lvl="4">
              <a:spcBef>
                <a:spcPts val="0"/>
              </a:spcBef>
              <a:spcAft>
                <a:spcPts val="0"/>
              </a:spcAft>
              <a:buClr>
                <a:srgbClr val="434343"/>
              </a:buClr>
              <a:buSzPts val="2800"/>
              <a:buNone/>
              <a:defRPr sz="2800">
                <a:solidFill>
                  <a:srgbClr val="434343"/>
                </a:solidFill>
              </a:defRPr>
            </a:lvl5pPr>
            <a:lvl6pPr lvl="5">
              <a:spcBef>
                <a:spcPts val="0"/>
              </a:spcBef>
              <a:spcAft>
                <a:spcPts val="0"/>
              </a:spcAft>
              <a:buClr>
                <a:srgbClr val="434343"/>
              </a:buClr>
              <a:buSzPts val="2800"/>
              <a:buNone/>
              <a:defRPr sz="2800">
                <a:solidFill>
                  <a:srgbClr val="434343"/>
                </a:solidFill>
              </a:defRPr>
            </a:lvl6pPr>
            <a:lvl7pPr lvl="6">
              <a:spcBef>
                <a:spcPts val="0"/>
              </a:spcBef>
              <a:spcAft>
                <a:spcPts val="0"/>
              </a:spcAft>
              <a:buClr>
                <a:srgbClr val="434343"/>
              </a:buClr>
              <a:buSzPts val="2800"/>
              <a:buNone/>
              <a:defRPr sz="2800">
                <a:solidFill>
                  <a:srgbClr val="434343"/>
                </a:solidFill>
              </a:defRPr>
            </a:lvl7pPr>
            <a:lvl8pPr lvl="7">
              <a:spcBef>
                <a:spcPts val="0"/>
              </a:spcBef>
              <a:spcAft>
                <a:spcPts val="0"/>
              </a:spcAft>
              <a:buClr>
                <a:srgbClr val="434343"/>
              </a:buClr>
              <a:buSzPts val="2800"/>
              <a:buNone/>
              <a:defRPr sz="2800">
                <a:solidFill>
                  <a:srgbClr val="434343"/>
                </a:solidFill>
              </a:defRPr>
            </a:lvl8pPr>
            <a:lvl9pPr lvl="8">
              <a:spcBef>
                <a:spcPts val="0"/>
              </a:spcBef>
              <a:spcAft>
                <a:spcPts val="0"/>
              </a:spcAft>
              <a:buClr>
                <a:srgbClr val="434343"/>
              </a:buClr>
              <a:buSzPts val="2800"/>
              <a:buNone/>
              <a:defRPr sz="2800">
                <a:solidFill>
                  <a:srgbClr val="434343"/>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4000"/>
              </a:lnSpc>
              <a:spcBef>
                <a:spcPts val="0"/>
              </a:spcBef>
              <a:spcAft>
                <a:spcPts val="0"/>
              </a:spcAft>
              <a:buClr>
                <a:srgbClr val="434343"/>
              </a:buClr>
              <a:buSzPts val="1800"/>
              <a:buChar char="●"/>
              <a:defRPr sz="1800">
                <a:solidFill>
                  <a:srgbClr val="434343"/>
                </a:solidFill>
              </a:defRPr>
            </a:lvl1pPr>
            <a:lvl2pPr marL="914400" lvl="1" indent="-317500">
              <a:lnSpc>
                <a:spcPct val="114000"/>
              </a:lnSpc>
              <a:spcBef>
                <a:spcPts val="800"/>
              </a:spcBef>
              <a:spcAft>
                <a:spcPts val="0"/>
              </a:spcAft>
              <a:buClr>
                <a:srgbClr val="434343"/>
              </a:buClr>
              <a:buSzPts val="1400"/>
              <a:buChar char="○"/>
              <a:defRPr>
                <a:solidFill>
                  <a:srgbClr val="434343"/>
                </a:solidFill>
              </a:defRPr>
            </a:lvl2pPr>
            <a:lvl3pPr marL="1371600" lvl="2" indent="-317500">
              <a:lnSpc>
                <a:spcPct val="114000"/>
              </a:lnSpc>
              <a:spcBef>
                <a:spcPts val="800"/>
              </a:spcBef>
              <a:spcAft>
                <a:spcPts val="0"/>
              </a:spcAft>
              <a:buClr>
                <a:srgbClr val="434343"/>
              </a:buClr>
              <a:buSzPts val="1400"/>
              <a:buChar char="■"/>
              <a:defRPr>
                <a:solidFill>
                  <a:srgbClr val="434343"/>
                </a:solidFill>
              </a:defRPr>
            </a:lvl3pPr>
            <a:lvl4pPr marL="1828800" lvl="3" indent="-317500">
              <a:lnSpc>
                <a:spcPct val="114000"/>
              </a:lnSpc>
              <a:spcBef>
                <a:spcPts val="800"/>
              </a:spcBef>
              <a:spcAft>
                <a:spcPts val="0"/>
              </a:spcAft>
              <a:buClr>
                <a:srgbClr val="434343"/>
              </a:buClr>
              <a:buSzPts val="1400"/>
              <a:buChar char="●"/>
              <a:defRPr>
                <a:solidFill>
                  <a:srgbClr val="434343"/>
                </a:solidFill>
              </a:defRPr>
            </a:lvl4pPr>
            <a:lvl5pPr marL="2286000" lvl="4" indent="-317500">
              <a:lnSpc>
                <a:spcPct val="114000"/>
              </a:lnSpc>
              <a:spcBef>
                <a:spcPts val="800"/>
              </a:spcBef>
              <a:spcAft>
                <a:spcPts val="0"/>
              </a:spcAft>
              <a:buClr>
                <a:srgbClr val="434343"/>
              </a:buClr>
              <a:buSzPts val="1400"/>
              <a:buChar char="○"/>
              <a:defRPr>
                <a:solidFill>
                  <a:srgbClr val="434343"/>
                </a:solidFill>
              </a:defRPr>
            </a:lvl5pPr>
            <a:lvl6pPr marL="2743200" lvl="5" indent="-317500">
              <a:lnSpc>
                <a:spcPct val="114000"/>
              </a:lnSpc>
              <a:spcBef>
                <a:spcPts val="800"/>
              </a:spcBef>
              <a:spcAft>
                <a:spcPts val="0"/>
              </a:spcAft>
              <a:buClr>
                <a:srgbClr val="434343"/>
              </a:buClr>
              <a:buSzPts val="1400"/>
              <a:buChar char="■"/>
              <a:defRPr>
                <a:solidFill>
                  <a:srgbClr val="434343"/>
                </a:solidFill>
              </a:defRPr>
            </a:lvl6pPr>
            <a:lvl7pPr marL="3200400" lvl="6" indent="-317500">
              <a:lnSpc>
                <a:spcPct val="114000"/>
              </a:lnSpc>
              <a:spcBef>
                <a:spcPts val="800"/>
              </a:spcBef>
              <a:spcAft>
                <a:spcPts val="0"/>
              </a:spcAft>
              <a:buClr>
                <a:srgbClr val="434343"/>
              </a:buClr>
              <a:buSzPts val="1400"/>
              <a:buChar char="●"/>
              <a:defRPr>
                <a:solidFill>
                  <a:srgbClr val="434343"/>
                </a:solidFill>
              </a:defRPr>
            </a:lvl7pPr>
            <a:lvl8pPr marL="3657600" lvl="7" indent="-317500">
              <a:lnSpc>
                <a:spcPct val="114000"/>
              </a:lnSpc>
              <a:spcBef>
                <a:spcPts val="800"/>
              </a:spcBef>
              <a:spcAft>
                <a:spcPts val="0"/>
              </a:spcAft>
              <a:buClr>
                <a:srgbClr val="434343"/>
              </a:buClr>
              <a:buSzPts val="1400"/>
              <a:buChar char="○"/>
              <a:defRPr>
                <a:solidFill>
                  <a:srgbClr val="434343"/>
                </a:solidFill>
              </a:defRPr>
            </a:lvl8pPr>
            <a:lvl9pPr marL="4114800" lvl="8" indent="-317500">
              <a:lnSpc>
                <a:spcPct val="114000"/>
              </a:lnSpc>
              <a:spcBef>
                <a:spcPts val="800"/>
              </a:spcBef>
              <a:spcAft>
                <a:spcPts val="800"/>
              </a:spcAft>
              <a:buClr>
                <a:srgbClr val="434343"/>
              </a:buClr>
              <a:buSzPts val="1400"/>
              <a:buChar char="■"/>
              <a:defRPr>
                <a:solidFill>
                  <a:srgbClr val="434343"/>
                </a:solidFill>
              </a:defRPr>
            </a:lvl9pPr>
          </a:lstStyle>
          <a:p>
            <a:endParaRPr/>
          </a:p>
        </p:txBody>
      </p:sp>
      <p:sp>
        <p:nvSpPr>
          <p:cNvPr id="8" name="Google Shape;8;p1"/>
          <p:cNvSpPr txBox="1">
            <a:spLocks noGrp="1"/>
          </p:cNvSpPr>
          <p:nvPr>
            <p:ph type="sldNum" idx="12"/>
          </p:nvPr>
        </p:nvSpPr>
        <p:spPr>
          <a:xfrm>
            <a:off x="192875" y="4404325"/>
            <a:ext cx="311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33025" y="4575100"/>
            <a:ext cx="3897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1D1C1D"/>
                </a:solidFill>
                <a:highlight>
                  <a:srgbClr val="FFFFFF"/>
                </a:highlight>
              </a:rPr>
              <a:t>Work in Progress -  License: CC-BY-4.0</a:t>
            </a:r>
            <a:endParaRPr sz="100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spreadsheets/d/1oiOmWTr94M7vP3sisFyBMftHfXqi2Ogd_DqGEl_dlyQ/edit?userstoinvite=haipeng.zhang.saes@gmail.com&amp;actionButton=1#gid=1430394233"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298525" y="1015890"/>
            <a:ext cx="54033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Linux Configurations used in Safety Systems for Diverse Instance Types</a:t>
            </a:r>
            <a:endParaRPr sz="4000" dirty="0"/>
          </a:p>
        </p:txBody>
      </p:sp>
      <p:sp>
        <p:nvSpPr>
          <p:cNvPr id="46" name="Google Shape;46;p8"/>
          <p:cNvSpPr txBox="1">
            <a:spLocks noGrp="1"/>
          </p:cNvSpPr>
          <p:nvPr>
            <p:ph type="subTitle" idx="1"/>
          </p:nvPr>
        </p:nvSpPr>
        <p:spPr>
          <a:xfrm>
            <a:off x="298525" y="3493360"/>
            <a:ext cx="5403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Elana Copperman, Mobileye/Intel</a:t>
            </a:r>
          </a:p>
          <a:p>
            <a:pPr marL="0" lvl="0" indent="0" algn="l" rtl="0">
              <a:spcBef>
                <a:spcPts val="0"/>
              </a:spcBef>
              <a:spcAft>
                <a:spcPts val="0"/>
              </a:spcAft>
              <a:buNone/>
            </a:pPr>
            <a:r>
              <a:rPr lang="en-US" dirty="0"/>
              <a:t>Wenhui Zhang, </a:t>
            </a:r>
            <a:r>
              <a:rPr lang="en-US" dirty="0" err="1"/>
              <a:t>Bytedance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a:t>
            </a:r>
            <a:endParaRPr dirty="0"/>
          </a:p>
        </p:txBody>
      </p:sp>
      <p:sp>
        <p:nvSpPr>
          <p:cNvPr id="52" name="Google Shape;52;p9"/>
          <p:cNvSpPr txBox="1">
            <a:spLocks noGrp="1"/>
          </p:cNvSpPr>
          <p:nvPr>
            <p:ph type="body" idx="1"/>
          </p:nvPr>
        </p:nvSpPr>
        <p:spPr>
          <a:xfrm>
            <a:off x="311700" y="1152475"/>
            <a:ext cx="8520600" cy="3050100"/>
          </a:xfrm>
          <a:prstGeom prst="rect">
            <a:avLst/>
          </a:prstGeom>
        </p:spPr>
        <p:txBody>
          <a:bodyPr spcFirstLastPara="1" wrap="square" lIns="91425" tIns="91425" rIns="91425" bIns="91425" anchor="t" anchorCtr="0">
            <a:noAutofit/>
          </a:bodyPr>
          <a:lstStyle/>
          <a:p>
            <a:pPr marL="342900" lvl="0" algn="l" rtl="0">
              <a:spcBef>
                <a:spcPts val="0"/>
              </a:spcBef>
              <a:spcAft>
                <a:spcPts val="800"/>
              </a:spcAft>
              <a:buAutoNum type="arabicPeriod"/>
            </a:pPr>
            <a:r>
              <a:rPr lang="en-US" dirty="0"/>
              <a:t>Overview, </a:t>
            </a:r>
            <a:r>
              <a:rPr lang="en-US" dirty="0">
                <a:hlinkClick r:id="rId3"/>
              </a:rPr>
              <a:t>Kernel Configurations for Safety</a:t>
            </a:r>
            <a:r>
              <a:rPr lang="en-US" dirty="0"/>
              <a:t> (draft)</a:t>
            </a:r>
          </a:p>
          <a:p>
            <a:pPr marL="342900" lvl="0" algn="l" rtl="0">
              <a:spcBef>
                <a:spcPts val="0"/>
              </a:spcBef>
              <a:spcAft>
                <a:spcPts val="800"/>
              </a:spcAft>
              <a:buAutoNum type="arabicPeriod"/>
            </a:pPr>
            <a:r>
              <a:rPr lang="en-US" dirty="0"/>
              <a:t>…</a:t>
            </a:r>
          </a:p>
          <a:p>
            <a:pPr marL="342900" lvl="0" algn="l" rtl="0">
              <a:spcBef>
                <a:spcPts val="0"/>
              </a:spcBef>
              <a:spcAft>
                <a:spcPts val="800"/>
              </a:spcAft>
              <a:buAutoNum type="arabicPeriod"/>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5BF1-1D81-450A-A13C-6ED9EB9205B2}"/>
              </a:ext>
            </a:extLst>
          </p:cNvPr>
          <p:cNvSpPr>
            <a:spLocks noGrp="1"/>
          </p:cNvSpPr>
          <p:nvPr>
            <p:ph type="title"/>
          </p:nvPr>
        </p:nvSpPr>
        <p:spPr/>
        <p:txBody>
          <a:bodyPr/>
          <a:lstStyle/>
          <a:p>
            <a:r>
              <a:rPr lang="en-US" dirty="0"/>
              <a:t>Freedom From Interference</a:t>
            </a:r>
          </a:p>
        </p:txBody>
      </p:sp>
      <p:sp>
        <p:nvSpPr>
          <p:cNvPr id="3" name="Text Placeholder 2">
            <a:extLst>
              <a:ext uri="{FF2B5EF4-FFF2-40B4-BE49-F238E27FC236}">
                <a16:creationId xmlns:a16="http://schemas.microsoft.com/office/drawing/2014/main" id="{A54AAEFC-D06A-4F6C-AA90-44D7F8D152C5}"/>
              </a:ext>
            </a:extLst>
          </p:cNvPr>
          <p:cNvSpPr>
            <a:spLocks noGrp="1"/>
          </p:cNvSpPr>
          <p:nvPr>
            <p:ph type="body" idx="1"/>
          </p:nvPr>
        </p:nvSpPr>
        <p:spPr/>
        <p:txBody>
          <a:bodyPr/>
          <a:lstStyle/>
          <a:p>
            <a:r>
              <a:rPr lang="en-US" dirty="0"/>
              <a:t>Freedom From Interference (FFI)</a:t>
            </a:r>
          </a:p>
          <a:p>
            <a:pPr marL="114300" indent="0">
              <a:buNone/>
            </a:pPr>
            <a:r>
              <a:rPr lang="en-US" dirty="0"/>
              <a:t>	</a:t>
            </a:r>
            <a:r>
              <a:rPr lang="en-US" sz="1400" i="1" dirty="0"/>
              <a:t>Absence of cascading failures between two or more elements that could lead to the violation of 	a safety requirement</a:t>
            </a:r>
          </a:p>
          <a:p>
            <a:pPr marL="114300" indent="0">
              <a:buNone/>
            </a:pPr>
            <a:endParaRPr lang="en-US" sz="800" dirty="0"/>
          </a:p>
          <a:p>
            <a:r>
              <a:rPr lang="en-US" dirty="0"/>
              <a:t>ISO26262, Annex D</a:t>
            </a:r>
          </a:p>
          <a:p>
            <a:pPr marL="114300" indent="0">
              <a:buNone/>
            </a:pPr>
            <a:r>
              <a:rPr lang="en-US" dirty="0"/>
              <a:t>	</a:t>
            </a:r>
            <a:r>
              <a:rPr lang="en-US" sz="1400" i="1" dirty="0"/>
              <a:t>The objective is to provide examples of fault that can cause interference between software 	elements</a:t>
            </a:r>
            <a:endParaRPr lang="en-US" sz="1400" dirty="0"/>
          </a:p>
          <a:p>
            <a:r>
              <a:rPr lang="en-US" dirty="0"/>
              <a:t>D.2.3 Memory</a:t>
            </a:r>
          </a:p>
          <a:p>
            <a:pPr lvl="1">
              <a:lnSpc>
                <a:spcPts val="1100"/>
              </a:lnSpc>
            </a:pPr>
            <a:r>
              <a:rPr lang="en-US" dirty="0"/>
              <a:t>Corruption of content</a:t>
            </a:r>
          </a:p>
          <a:p>
            <a:pPr lvl="1">
              <a:lnSpc>
                <a:spcPts val="1100"/>
              </a:lnSpc>
            </a:pPr>
            <a:r>
              <a:rPr lang="en-US" dirty="0"/>
              <a:t>Inconsistent data (e.g., due to update during data fetch)</a:t>
            </a:r>
          </a:p>
          <a:p>
            <a:pPr lvl="1">
              <a:lnSpc>
                <a:spcPts val="1100"/>
              </a:lnSpc>
            </a:pPr>
            <a:r>
              <a:rPr lang="en-US" dirty="0"/>
              <a:t>Stack overflow or underflow; or</a:t>
            </a:r>
          </a:p>
          <a:p>
            <a:pPr lvl="1">
              <a:lnSpc>
                <a:spcPts val="1100"/>
              </a:lnSpc>
            </a:pPr>
            <a:r>
              <a:rPr lang="en-US" dirty="0"/>
              <a:t>Read or write access to memory allocated to another software element</a:t>
            </a:r>
          </a:p>
        </p:txBody>
      </p:sp>
    </p:spTree>
    <p:extLst>
      <p:ext uri="{BB962C8B-B14F-4D97-AF65-F5344CB8AC3E}">
        <p14:creationId xmlns:p14="http://schemas.microsoft.com/office/powerpoint/2010/main" val="387836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1BB1-97E4-439C-94F8-7374513FB9D7}"/>
              </a:ext>
            </a:extLst>
          </p:cNvPr>
          <p:cNvSpPr>
            <a:spLocks noGrp="1"/>
          </p:cNvSpPr>
          <p:nvPr>
            <p:ph type="title"/>
          </p:nvPr>
        </p:nvSpPr>
        <p:spPr/>
        <p:txBody>
          <a:bodyPr/>
          <a:lstStyle/>
          <a:p>
            <a:r>
              <a:rPr lang="en-US" dirty="0"/>
              <a:t>Suggested kernel configurations for safety</a:t>
            </a:r>
          </a:p>
        </p:txBody>
      </p:sp>
      <p:sp>
        <p:nvSpPr>
          <p:cNvPr id="3" name="Text Placeholder 2">
            <a:extLst>
              <a:ext uri="{FF2B5EF4-FFF2-40B4-BE49-F238E27FC236}">
                <a16:creationId xmlns:a16="http://schemas.microsoft.com/office/drawing/2014/main" id="{28C41F28-4869-4D43-8BA2-38F0EA93010E}"/>
              </a:ext>
            </a:extLst>
          </p:cNvPr>
          <p:cNvSpPr>
            <a:spLocks noGrp="1"/>
          </p:cNvSpPr>
          <p:nvPr>
            <p:ph type="body" idx="1"/>
          </p:nvPr>
        </p:nvSpPr>
        <p:spPr/>
        <p:txBody>
          <a:bodyPr/>
          <a:lstStyle/>
          <a:p>
            <a:r>
              <a:rPr lang="en-US" dirty="0"/>
              <a:t>Use case, memory protection and timing/execution.  Chosen as generic fundamental safety issues</a:t>
            </a:r>
          </a:p>
          <a:p>
            <a:pPr marL="114300" indent="0">
              <a:buNone/>
            </a:pPr>
            <a:endParaRPr lang="en-US" sz="800" dirty="0"/>
          </a:p>
          <a:p>
            <a:r>
              <a:rPr lang="en-US" dirty="0"/>
              <a:t>Focus on embedded systems</a:t>
            </a:r>
          </a:p>
          <a:p>
            <a:pPr marL="114300" indent="0">
              <a:buNone/>
            </a:pPr>
            <a:endParaRPr lang="en-US" sz="800" dirty="0"/>
          </a:p>
          <a:p>
            <a:r>
              <a:rPr lang="en-US" dirty="0"/>
              <a:t>Classification:  user stack, user heap, kernel</a:t>
            </a:r>
          </a:p>
          <a:p>
            <a:pPr marL="114300" indent="0">
              <a:buNone/>
            </a:pPr>
            <a:endParaRPr lang="en-US" sz="800" dirty="0"/>
          </a:p>
          <a:p>
            <a:r>
              <a:rPr lang="en-US" dirty="0"/>
              <a:t>Practical considerations</a:t>
            </a:r>
          </a:p>
          <a:p>
            <a:pPr lvl="1">
              <a:buFont typeface="Wingdings" panose="05000000000000000000" pitchFamily="2" charset="2"/>
              <a:buChar char="Ø"/>
            </a:pPr>
            <a:r>
              <a:rPr lang="en-US" dirty="0"/>
              <a:t>Architecture dependencies</a:t>
            </a:r>
          </a:p>
          <a:p>
            <a:pPr lvl="1">
              <a:buFont typeface="Wingdings" panose="05000000000000000000" pitchFamily="2" charset="2"/>
              <a:buChar char="Ø"/>
            </a:pPr>
            <a:r>
              <a:rPr lang="en-US" dirty="0"/>
              <a:t>Weaknesses/limitations</a:t>
            </a:r>
          </a:p>
          <a:p>
            <a:pPr lvl="1">
              <a:buFont typeface="Wingdings" panose="05000000000000000000" pitchFamily="2" charset="2"/>
              <a:buChar char="Ø"/>
            </a:pPr>
            <a:r>
              <a:rPr lang="en-US" dirty="0"/>
              <a:t>Runtime impact</a:t>
            </a:r>
          </a:p>
        </p:txBody>
      </p:sp>
    </p:spTree>
    <p:extLst>
      <p:ext uri="{BB962C8B-B14F-4D97-AF65-F5344CB8AC3E}">
        <p14:creationId xmlns:p14="http://schemas.microsoft.com/office/powerpoint/2010/main" val="1620209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a:solidFill>
                  <a:srgbClr val="000000"/>
                </a:solidFill>
              </a:rPr>
              <a:t>Licensing of Workshop Results </a:t>
            </a:r>
            <a:endParaRPr>
              <a:solidFill>
                <a:srgbClr val="000000"/>
              </a:solidFill>
            </a:endParaRPr>
          </a:p>
        </p:txBody>
      </p:sp>
      <p:sp>
        <p:nvSpPr>
          <p:cNvPr id="79" name="Google Shape;79;p14"/>
          <p:cNvSpPr txBox="1">
            <a:spLocks noGrp="1"/>
          </p:cNvSpPr>
          <p:nvPr>
            <p:ph type="body" idx="1"/>
          </p:nvPr>
        </p:nvSpPr>
        <p:spPr>
          <a:xfrm>
            <a:off x="311700" y="1152475"/>
            <a:ext cx="8520600" cy="30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All work created during the workshop is licensed under </a:t>
            </a:r>
            <a:r>
              <a:rPr lang="en" sz="1400" b="1" i="1"/>
              <a:t>Creative Commons Attribution 4.0 International (CC-BY-4.0)</a:t>
            </a:r>
            <a:r>
              <a:rPr lang="en" sz="1400" b="1"/>
              <a:t> [</a:t>
            </a:r>
            <a:r>
              <a:rPr lang="en" sz="1400" u="sng">
                <a:solidFill>
                  <a:schemeClr val="hlink"/>
                </a:solidFill>
                <a:hlinkClick r:id="rId3"/>
              </a:rPr>
              <a:t>https://creativecommons.org/licenses/by/4.0/</a:t>
            </a:r>
            <a:r>
              <a:rPr lang="en" sz="1400" b="1"/>
              <a:t>] by default, or under another suitable open-source license, e.g., GPL-2.0 for kernel code contributions.</a:t>
            </a:r>
            <a:endParaRPr sz="1400" b="1"/>
          </a:p>
          <a:p>
            <a:pPr marL="0" lvl="0" indent="0" algn="l" rtl="0">
              <a:spcBef>
                <a:spcPts val="800"/>
              </a:spcBef>
              <a:spcAft>
                <a:spcPts val="0"/>
              </a:spcAft>
              <a:buClr>
                <a:schemeClr val="dk1"/>
              </a:buClr>
              <a:buSzPts val="1100"/>
              <a:buFont typeface="Arial"/>
              <a:buNone/>
            </a:pPr>
            <a:r>
              <a:rPr lang="en" sz="1400" b="1"/>
              <a:t>You are free to:</a:t>
            </a:r>
            <a:endParaRPr sz="1400" b="1"/>
          </a:p>
          <a:p>
            <a:pPr marL="457200" lvl="0" indent="-304800" algn="l" rtl="0">
              <a:spcBef>
                <a:spcPts val="800"/>
              </a:spcBef>
              <a:spcAft>
                <a:spcPts val="0"/>
              </a:spcAft>
              <a:buSzPts val="1200"/>
              <a:buChar char="●"/>
            </a:pPr>
            <a:r>
              <a:rPr lang="en" sz="1200" b="1"/>
              <a:t>Share</a:t>
            </a:r>
            <a:r>
              <a:rPr lang="en" sz="1200"/>
              <a:t> — copy and redistribute the material in any medium or format</a:t>
            </a:r>
            <a:endParaRPr sz="1200"/>
          </a:p>
          <a:p>
            <a:pPr marL="457200" lvl="0" indent="-304800" algn="l" rtl="0">
              <a:spcBef>
                <a:spcPts val="0"/>
              </a:spcBef>
              <a:spcAft>
                <a:spcPts val="0"/>
              </a:spcAft>
              <a:buSzPts val="1200"/>
              <a:buChar char="●"/>
            </a:pPr>
            <a:r>
              <a:rPr lang="en" sz="1200" b="1"/>
              <a:t>Adapt</a:t>
            </a:r>
            <a:r>
              <a:rPr lang="en" sz="1200"/>
              <a:t> — remix, transform, and build upon the material for any purpose, even commercially.</a:t>
            </a:r>
            <a:endParaRPr sz="1200"/>
          </a:p>
          <a:p>
            <a:pPr marL="0" lvl="0" indent="0" algn="l" rtl="0">
              <a:spcBef>
                <a:spcPts val="800"/>
              </a:spcBef>
              <a:spcAft>
                <a:spcPts val="0"/>
              </a:spcAft>
              <a:buClr>
                <a:schemeClr val="dk1"/>
              </a:buClr>
              <a:buSzPts val="1100"/>
              <a:buFont typeface="Arial"/>
              <a:buNone/>
            </a:pPr>
            <a:r>
              <a:rPr lang="en" sz="1200"/>
              <a:t>The licensor cannot revoke these freedoms as long as you follow the license terms.</a:t>
            </a:r>
            <a:endParaRPr sz="1200"/>
          </a:p>
          <a:p>
            <a:pPr marL="0" lvl="0" indent="0" algn="l" rtl="0">
              <a:spcBef>
                <a:spcPts val="800"/>
              </a:spcBef>
              <a:spcAft>
                <a:spcPts val="0"/>
              </a:spcAft>
              <a:buClr>
                <a:schemeClr val="dk1"/>
              </a:buClr>
              <a:buSzPts val="1100"/>
              <a:buFont typeface="Arial"/>
              <a:buNone/>
            </a:pPr>
            <a:r>
              <a:rPr lang="en" sz="1400" b="1"/>
              <a:t>Under the following terms:</a:t>
            </a:r>
            <a:endParaRPr sz="1400" b="1"/>
          </a:p>
          <a:p>
            <a:pPr marL="0" lvl="0" indent="0" algn="l" rtl="0">
              <a:spcBef>
                <a:spcPts val="800"/>
              </a:spcBef>
              <a:spcAft>
                <a:spcPts val="0"/>
              </a:spcAft>
              <a:buNone/>
            </a:pPr>
            <a:r>
              <a:rPr lang="en" sz="1200" b="1"/>
              <a:t>Attribution</a:t>
            </a:r>
            <a:r>
              <a:rPr lang="en" sz="1200"/>
              <a:t> — You must give appropriate credit, provide a link to the license, and indicate if changes were made. You may do so in any reasonable manner, but not in any way that suggests the licensor endorses you or your use.</a:t>
            </a:r>
            <a:endParaRPr sz="1200"/>
          </a:p>
          <a:p>
            <a:pPr marL="0" lvl="0" indent="0" algn="l" rtl="0">
              <a:spcBef>
                <a:spcPts val="800"/>
              </a:spcBef>
              <a:spcAft>
                <a:spcPts val="800"/>
              </a:spcAft>
              <a:buNone/>
            </a:pPr>
            <a:r>
              <a:rPr lang="en" sz="1200" b="1"/>
              <a:t>No additional restrictions</a:t>
            </a:r>
            <a:r>
              <a:rPr lang="en" sz="1200"/>
              <a:t> — You may not apply legal terms or technological measures that legally restrict others from doing anything the license permits.</a:t>
            </a:r>
            <a:endParaRPr sz="12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On-screen Show (16:9)</PresentationFormat>
  <Paragraphs>37</Paragraphs>
  <Slides>7</Slides>
  <Notes>5</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Wingdings</vt:lpstr>
      <vt:lpstr>Simple Light</vt:lpstr>
      <vt:lpstr>Linux Configurations used in Safety Systems for Diverse Instance Types</vt:lpstr>
      <vt:lpstr>Agenda</vt:lpstr>
      <vt:lpstr>PowerPoint Presentation</vt:lpstr>
      <vt:lpstr>Freedom From Interference</vt:lpstr>
      <vt:lpstr>Suggested kernel configurations for safety</vt:lpstr>
      <vt:lpstr>PowerPoint Presentation</vt:lpstr>
      <vt:lpstr>Licensing of Workshop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Configurations used in Safety Systems for Diverse Instance Types</dc:title>
  <dc:creator>Elana Copperman</dc:creator>
  <cp:lastModifiedBy>Elana Copperman</cp:lastModifiedBy>
  <cp:revision>1</cp:revision>
  <dcterms:modified xsi:type="dcterms:W3CDTF">2022-03-30T19:08:07Z</dcterms:modified>
</cp:coreProperties>
</file>